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Alegreya" panose="020B0604020202020204" charset="0"/>
      <p:regular r:id="rId24"/>
      <p:bold r:id="rId25"/>
      <p:italic r:id="rId26"/>
      <p:boldItalic r:id="rId27"/>
    </p:embeddedFont>
    <p:embeddedFont>
      <p:font typeface="Alegreya Black" panose="020B0604020202020204" charset="0"/>
      <p:bold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Source Sans Pro" panose="020B0503030403020204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5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0f04b6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0f04b6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 video link: https://www.youtube.com/watch?v=k0xgjUhEG3U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0f04b63a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0f04b63a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0c5c1e7e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0c5c1e7e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0f04b63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0f04b63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ec109a8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2ec109a8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0f04b6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0f04b6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0c5c1e7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40c5c1e7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0f04b63a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0f04b63a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0c5c1e7e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0c5c1e7e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1465c40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1465c401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0c5c1e7e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40c5c1e7e3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0c5c1e7e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40c5c1e7e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0c5c1e7e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0c5c1e7e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0c5c1e7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0c5c1e7e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0c5c1e7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0c5c1e7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0c5c1e7e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0c5c1e7e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ec109a8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ec109a8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0c5c1e7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0c5c1e7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0xgjUhEG3U?feature=oembed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Process and Flowcharts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0375" y="-229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pic>
        <p:nvPicPr>
          <p:cNvPr id="2" name="Online Media 1" title="The Big Bang Theory - The Friendship Algorithm">
            <a:hlinkClick r:id="" action="ppaction://media"/>
            <a:extLst>
              <a:ext uri="{FF2B5EF4-FFF2-40B4-BE49-F238E27FC236}">
                <a16:creationId xmlns:a16="http://schemas.microsoft.com/office/drawing/2014/main" id="{F42791BB-844A-59C5-BC3B-3C28FD49BA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3888" y="450077"/>
            <a:ext cx="7516223" cy="4243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flowchart visualizes the algorithm, or how to solve the problem.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like a graphic organizer.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four common shapes used when creating a flowchart: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49" name="Google Shape;149;p23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528000" y="445050"/>
            <a:ext cx="2082900" cy="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symbols</a:t>
            </a: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3278700" y="227425"/>
            <a:ext cx="2440260" cy="778356"/>
          </a:xfrm>
          <a:prstGeom prst="flowChartTerminator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3457375" y="311575"/>
            <a:ext cx="20829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start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stop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5902925" y="204913"/>
            <a:ext cx="17301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an oval to mark the beginning and end of the program.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3331275" y="1279725"/>
            <a:ext cx="2440200" cy="7785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3420550" y="1363875"/>
            <a:ext cx="2261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input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output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5955500" y="1319000"/>
            <a:ext cx="19038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5960900" y="1096975"/>
            <a:ext cx="287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parallelogram to show input or output.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the button pressed.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Output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text on the console panel, LEDs lit, a sound played or movement.</a:t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3351875" y="2416175"/>
            <a:ext cx="2440250" cy="77835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3457375" y="3552475"/>
            <a:ext cx="2366650" cy="1199100"/>
          </a:xfrm>
          <a:prstGeom prst="flowChartDecision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3336200" y="2542400"/>
            <a:ext cx="2440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action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process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457375" y="3889075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decision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5960900" y="23597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rectangle to process an action. It could be used to assign a value to a variable, or increment a counter, or get a random number.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5960900" y="343762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diamond to make decisions. This shape will have two or more lines that come from it – one for each outcome. This step might ask a question or provide options. The result could be true or false, yes or no, or choices (red, blue, or green).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69450" y="34376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lines to connect the shapes. The arrows show the direction of the steps. Some lines should include labels, such as yes or no, to explain what is happening.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244200" y="2016500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flow lines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71" name="Google Shape;171;p24"/>
          <p:cNvCxnSpPr/>
          <p:nvPr/>
        </p:nvCxnSpPr>
        <p:spPr>
          <a:xfrm>
            <a:off x="1274825" y="2854700"/>
            <a:ext cx="128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790975" y="2570700"/>
            <a:ext cx="0" cy="7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example doesn’t include any input or output.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can you think of to add to this flowchart?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are some other examples of how the shapes might be used?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79" name="Google Shape;179;p25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Activity #2 in the activity guide.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450" y="1674825"/>
            <a:ext cx="5612901" cy="289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4119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example #1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591125" y="1012400"/>
            <a:ext cx="35103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These shapes are mixed up. Can you fix the algorithm by putting the events in the correct order?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Activity Guide #3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893613" y="517700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the answer</a:t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4781538" y="1240488"/>
            <a:ext cx="3204900" cy="56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the numbers</a:t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4851588" y="1918575"/>
            <a:ext cx="3064824" cy="50425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</a:t>
            </a:r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4851588" y="2540500"/>
            <a:ext cx="3064824" cy="50425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</a:t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4572000" y="316242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enters two numbers</a:t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4511475" y="388522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instructions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6606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get something like this?</a:t>
            </a:r>
            <a:endParaRPr/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850" y="731850"/>
            <a:ext cx="2364525" cy="4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277375" y="176075"/>
            <a:ext cx="4222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example #2</a:t>
            </a: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277375" y="743450"/>
            <a:ext cx="3510300" cy="3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of the steps are in the wrong shape, and they are out of order. Can you fix this flowchart?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Activity Guide #3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781575" y="140975"/>
            <a:ext cx="31347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gets a random number</a:t>
            </a:r>
            <a:endParaRPr/>
          </a:p>
        </p:txBody>
      </p:sp>
      <p:sp>
        <p:nvSpPr>
          <p:cNvPr id="213" name="Google Shape;213;p29"/>
          <p:cNvSpPr/>
          <p:nvPr/>
        </p:nvSpPr>
        <p:spPr>
          <a:xfrm>
            <a:off x="4851613" y="647075"/>
            <a:ext cx="3064824" cy="43351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instructions</a:t>
            </a: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4851613" y="1197875"/>
            <a:ext cx="3064824" cy="43351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“you guessed it!”</a:t>
            </a: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4645963" y="174867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enters a number</a:t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5054975" y="2369363"/>
            <a:ext cx="2375650" cy="986100"/>
          </a:xfrm>
          <a:prstGeom prst="flowChartDecision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the player guess the number?</a:t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4640338" y="434652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“You didn’t guess it”</a:t>
            </a:r>
            <a:endParaRPr/>
          </a:p>
        </p:txBody>
      </p:sp>
      <p:sp>
        <p:nvSpPr>
          <p:cNvPr id="218" name="Google Shape;218;p29"/>
          <p:cNvSpPr/>
          <p:nvPr/>
        </p:nvSpPr>
        <p:spPr>
          <a:xfrm>
            <a:off x="4640338" y="337102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</a:t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4640350" y="385877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6606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get something like this?</a:t>
            </a:r>
            <a:endParaRPr/>
          </a:p>
        </p:txBody>
      </p:sp>
      <p:sp>
        <p:nvSpPr>
          <p:cNvPr id="225" name="Google Shape;225;p30"/>
          <p:cNvSpPr txBox="1"/>
          <p:nvPr/>
        </p:nvSpPr>
        <p:spPr>
          <a:xfrm>
            <a:off x="6647325" y="172575"/>
            <a:ext cx="23868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It doesn’t have to be exactly the same – there can be more than one solution to a problem!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250"/>
            <a:ext cx="6342525" cy="3682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5658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 #4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one:</a:t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350" y="196500"/>
            <a:ext cx="2793450" cy="43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555275" y="1106475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flowchart of your program from Mission 5: Music1.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flowchart will not look like the example on the right.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remix project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371675" y="1126113"/>
            <a:ext cx="44343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created your Unit 1 Remix project, you were asked to follow 5 steps.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review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00" y="1299725"/>
            <a:ext cx="3610449" cy="24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5658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 #5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one:</a:t>
            </a:r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350" y="196500"/>
            <a:ext cx="2793450" cy="43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555275" y="1106475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With your partner, select a daily-life scenario and create a flowchart. The flowchart does not need to look like the example on the right.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Get ready for school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song to listen to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Decide what to wear today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should I eat for breakfast?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I eat lunch today?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Summary</a:t>
            </a:r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Definition: </a:t>
            </a:r>
            <a:r>
              <a:rPr lang="en" sz="2100">
                <a:solidFill>
                  <a:srgbClr val="4B4F58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" sz="2100" b="1">
                <a:solidFill>
                  <a:srgbClr val="FF0000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algorithm </a:t>
            </a:r>
            <a:r>
              <a:rPr lang="en" sz="2100">
                <a:solidFill>
                  <a:srgbClr val="4B4F58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is </a:t>
            </a:r>
            <a:r>
              <a:rPr lang="en" sz="2100">
                <a:solidFill>
                  <a:srgbClr val="55555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sequence of steps for completing a task.</a:t>
            </a:r>
            <a:endParaRPr sz="2100" b="1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Definition: 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A </a:t>
            </a:r>
            <a:r>
              <a:rPr lang="en" sz="21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 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is a diagram that uses shapes, lines, and arrows to sequence steps. </a:t>
            </a:r>
            <a:endParaRPr sz="21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Definition: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 A </a:t>
            </a:r>
            <a:r>
              <a:rPr lang="en" sz="21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is a visual representation of the input, output, decisions, and actions that take place within a program. </a:t>
            </a:r>
            <a:endParaRPr sz="21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903025" y="4586475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https://www.teachwithict.com/flowcharts.html#google_vignette</a:t>
            </a: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50" y="1024500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steps for the remix project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74850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434343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467513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476075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85230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89725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33350" y="168737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previous programs to remember what you already know how to do.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512613" y="1687375"/>
            <a:ext cx="19248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Come up with a new programming idea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560200" y="168737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Plan the solution to your idea: what it will look like (buttons pressed) and coding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973001" y="3479025"/>
            <a:ext cx="20991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the solution.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few lines at a time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Documenting and fixing bugs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052250" y="3479025"/>
            <a:ext cx="19248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Get feedback on the project and improve 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Process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371675" y="950875"/>
            <a:ext cx="44343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were basically following the design process!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Many industries, including computer science, use a design process when working on a new project.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Definition: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 design process is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>
                <a:solidFill>
                  <a:srgbClr val="4D515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a tool that helps you break down large projects into smaller, easier-to handle stages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9950"/>
            <a:ext cx="3983947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We just re-arrange the remix step 1 with step 2:</a:t>
            </a:r>
            <a:endParaRPr sz="2600"/>
          </a:p>
        </p:txBody>
      </p:sp>
      <p:sp>
        <p:nvSpPr>
          <p:cNvPr id="97" name="Google Shape;97;p17"/>
          <p:cNvSpPr txBox="1"/>
          <p:nvPr/>
        </p:nvSpPr>
        <p:spPr>
          <a:xfrm>
            <a:off x="374850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434343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467513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476075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85230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89725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11700" y="1687375"/>
            <a:ext cx="24462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Come up with a new programming idea that solves a problem – make sure you understand what it should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512628" y="1687375"/>
            <a:ext cx="23100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what you already know how to do. What programming skills and concepts can you use?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401375" y="1687375"/>
            <a:ext cx="25389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Plan the solution to your idea: what it will look like (buttons pressed) and coding (variables, conditions, etc.)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973000" y="3479025"/>
            <a:ext cx="2373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the solution.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few lines at a time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Documenting and fixing bugs as you go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897250" y="3479025"/>
            <a:ext cx="23733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Document your code. Get feedback on the project, and reflect on how it works so far. Then improve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Process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201775" y="216425"/>
            <a:ext cx="4604100" cy="45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 you can see, the design process is really a cycle: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Programmers frequently improve and modify their code.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After each complete cycle, a new problem may arise or idea that can add to the functionality of your program.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Then you start a new cycle all over again.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Each time you go through the cycle, you have completed one iteration.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Iteration is like repeating: you repeat the cycle as many times as needed.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847550"/>
            <a:ext cx="3983947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Activity #1 in the activity guide.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75" y="1749224"/>
            <a:ext cx="5049076" cy="28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#3 - Design a solution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371675" y="950875"/>
            <a:ext cx="4434300" cy="3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lesson, we are going to focus on Step #3 - designing a solution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the remix, you used several tables to help with designing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Variables needed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Buttons pressed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Images displayed, pixels lit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9950"/>
            <a:ext cx="3983947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2442400" y="3316125"/>
            <a:ext cx="1443000" cy="1454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Another useful tool programmers (and many other professionals!) use is a flowchart. Flowcharts can help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Organize your thoughts and ideas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shapes to visualize the solution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Track variables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computations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for patterns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50" y="1024500"/>
            <a:ext cx="2565150" cy="36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https://en.wikiversity.org/wiki/File:ThinkLikeComputerFlowchart.svg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On-screen Show (16:9)</PresentationFormat>
  <Paragraphs>124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Raleway</vt:lpstr>
      <vt:lpstr>Source Sans Pro</vt:lpstr>
      <vt:lpstr>Arial</vt:lpstr>
      <vt:lpstr>Noto Sans Symbols</vt:lpstr>
      <vt:lpstr>Roboto</vt:lpstr>
      <vt:lpstr>Proxima Nova</vt:lpstr>
      <vt:lpstr>Montserrat</vt:lpstr>
      <vt:lpstr>Calibri</vt:lpstr>
      <vt:lpstr>Alegreya Black</vt:lpstr>
      <vt:lpstr>Alegreya</vt:lpstr>
      <vt:lpstr>Plum</vt:lpstr>
      <vt:lpstr>The Design Process and Flowcharts</vt:lpstr>
      <vt:lpstr>Review the remix project</vt:lpstr>
      <vt:lpstr>Review the steps for the remix project</vt:lpstr>
      <vt:lpstr>The Design Process</vt:lpstr>
      <vt:lpstr>We just re-arrange the remix step 1 with step 2:</vt:lpstr>
      <vt:lpstr>The Design Process</vt:lpstr>
      <vt:lpstr>Activity Guide</vt:lpstr>
      <vt:lpstr>Step #3 - Design a solution</vt:lpstr>
      <vt:lpstr>Flowcharts</vt:lpstr>
      <vt:lpstr>Flowcharts</vt:lpstr>
      <vt:lpstr>Flowcharts</vt:lpstr>
      <vt:lpstr>Flowchart symbols</vt:lpstr>
      <vt:lpstr>Flowcharts</vt:lpstr>
      <vt:lpstr>Activity Guide</vt:lpstr>
      <vt:lpstr>Flowchart example #1</vt:lpstr>
      <vt:lpstr>Did you get something like this?</vt:lpstr>
      <vt:lpstr>Flowchart example #2</vt:lpstr>
      <vt:lpstr>Did you get something like this?</vt:lpstr>
      <vt:lpstr>Activity Guide #4 Try one:</vt:lpstr>
      <vt:lpstr>Activity Guide #5 Try one:</vt:lpstr>
      <vt:lpstr>Flowcharts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2025-05-07T18:39:55Z</dcterms:modified>
</cp:coreProperties>
</file>